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BDB8F6FC-28C3-3465-2C37-762486525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FA8CB6BE-F86D-6F77-A49D-FDAAE7CEC2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0164C183-ED03-DC77-6924-1644DED1B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CE46A-C23A-4411-BC8C-D8D31CB064E3}" type="datetimeFigureOut">
              <a:rPr lang="es-ES" smtClean="0"/>
              <a:t>19/12/2023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5C6D1041-B564-5575-837E-45F3596BB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CED14789-F9CB-A663-E780-D9C9A5DEB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64C89-5DC9-4FB8-BD34-B0DAEE27ACA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2411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CBD195AA-E26D-9D32-F5E4-E15A0864D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5CAADAD1-741F-4F82-CEBE-C41FB11195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EC305780-274E-2CA1-216E-4F37AC2D3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CE46A-C23A-4411-BC8C-D8D31CB064E3}" type="datetimeFigureOut">
              <a:rPr lang="es-ES" smtClean="0"/>
              <a:t>19/12/2023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8F0ECE57-DD4E-A773-542F-E92120CA1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33D8E373-9B46-B5EF-83E6-5C5471C60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64C89-5DC9-4FB8-BD34-B0DAEE27ACA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106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="" xmlns:a16="http://schemas.microsoft.com/office/drawing/2014/main" id="{3A345D74-5B46-FF18-E052-0AF539BAE8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A83B5DA9-59B3-D3A1-D5D4-A7E689C7C5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82CCF5C2-2A9D-8F02-7B6D-7ECFC82EF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CE46A-C23A-4411-BC8C-D8D31CB064E3}" type="datetimeFigureOut">
              <a:rPr lang="es-ES" smtClean="0"/>
              <a:t>19/12/2023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4C05AE3B-174D-ECB7-D835-8A4B8B24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A39C4CA1-BA57-3AE0-D37D-42190DDD6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64C89-5DC9-4FB8-BD34-B0DAEE27ACA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4548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03F3D18-86FC-E909-B1CA-779172643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85D9C39C-026D-47DB-52E8-A164820161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F096EBF3-81DA-E507-7744-53AE64576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CE46A-C23A-4411-BC8C-D8D31CB064E3}" type="datetimeFigureOut">
              <a:rPr lang="es-ES" smtClean="0"/>
              <a:t>19/12/2023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D21DDD3C-91BC-7DF3-E7C2-75B96B357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FBA3278F-FC38-D495-3DAD-A745125A3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64C89-5DC9-4FB8-BD34-B0DAEE27ACA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8440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2F454B02-4482-B9AA-A56F-305B42E08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A489DBD2-5554-01C4-EA2D-6612E9E350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44568BC7-7D95-A52E-BA1A-AC8867B4C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CE46A-C23A-4411-BC8C-D8D31CB064E3}" type="datetimeFigureOut">
              <a:rPr lang="es-ES" smtClean="0"/>
              <a:t>19/12/2023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D54FFC81-B306-349C-C8AF-BFFD1261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196F3D52-6916-2954-8ACC-F83B53A41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64C89-5DC9-4FB8-BD34-B0DAEE27ACA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4887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5888448-BAE9-80D1-EA39-EA42C9976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4096B157-D662-66C6-CFBA-D20E2E46B5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C06C06AC-B351-5DE8-615D-E9067EE6DC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5EDF7FA8-388B-27C6-31FB-8F9B0F3ED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CE46A-C23A-4411-BC8C-D8D31CB064E3}" type="datetimeFigureOut">
              <a:rPr lang="es-ES" smtClean="0"/>
              <a:t>19/12/2023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F35DF3AB-503F-9CD8-6B91-83CACD060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89AC6A0C-745B-F533-372A-58C6C8B36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64C89-5DC9-4FB8-BD34-B0DAEE27ACA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9957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43AFAA0-C602-D173-6AF0-33FB05192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D3158BD8-07AC-0D54-210F-B3DF4901DE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D5C896C6-7B3C-E808-9AFB-1A13E01B6C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FE013DAC-601F-ED64-E693-B4106BB997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="" xmlns:a16="http://schemas.microsoft.com/office/drawing/2014/main" id="{A27A1EA3-2C5F-B0C9-7FDD-F87D149392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="" xmlns:a16="http://schemas.microsoft.com/office/drawing/2014/main" id="{2E23983F-A036-7E0E-B527-93E4CDFB2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CE46A-C23A-4411-BC8C-D8D31CB064E3}" type="datetimeFigureOut">
              <a:rPr lang="es-ES" smtClean="0"/>
              <a:t>19/12/2023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="" xmlns:a16="http://schemas.microsoft.com/office/drawing/2014/main" id="{D03E3118-A927-7FE1-66A6-3A8BFE2EA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="" xmlns:a16="http://schemas.microsoft.com/office/drawing/2014/main" id="{6391C354-16C6-024F-6C1E-464374242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64C89-5DC9-4FB8-BD34-B0DAEE27ACA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7424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071F699-D1FD-65FB-1CF8-FADCAB995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258E6080-CC99-67E4-6AC0-C9195AF35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CE46A-C23A-4411-BC8C-D8D31CB064E3}" type="datetimeFigureOut">
              <a:rPr lang="es-ES" smtClean="0"/>
              <a:t>19/12/2023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516000BF-C2E7-9615-5C36-5E251B163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BB4A9873-3110-26AD-B87F-73052AC95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64C89-5DC9-4FB8-BD34-B0DAEE27ACA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9276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="" xmlns:a16="http://schemas.microsoft.com/office/drawing/2014/main" id="{51083C8D-6AB7-6AE9-93A3-218233D56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CE46A-C23A-4411-BC8C-D8D31CB064E3}" type="datetimeFigureOut">
              <a:rPr lang="es-ES" smtClean="0"/>
              <a:t>19/12/2023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="" xmlns:a16="http://schemas.microsoft.com/office/drawing/2014/main" id="{624BAF5C-8FA8-5B70-98A9-484486A22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4C61F233-35BF-6BD1-677A-8AD4911F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64C89-5DC9-4FB8-BD34-B0DAEE27ACA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917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10D2752-E4D2-6F35-ED0A-B4BBBD08C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E16F2B73-261F-5B03-04D4-4F528C6E1C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97AFA0C9-68F5-EA03-2F14-DC2E17CB87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417A4476-628E-8B5F-E7D3-1C7318FD8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CE46A-C23A-4411-BC8C-D8D31CB064E3}" type="datetimeFigureOut">
              <a:rPr lang="es-ES" smtClean="0"/>
              <a:t>19/12/2023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73CA3105-A013-E6BE-A083-4FD382343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A2749194-363E-7A22-A864-778E1A843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64C89-5DC9-4FB8-BD34-B0DAEE27ACA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1424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985B0E94-6538-B769-50D0-8BB23C35D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7D55102E-587F-1676-05F3-BE96CB57D7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F2BA5E7E-D5FC-2CF9-7AD3-4AF639D5C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CA93A283-C5D3-A975-C7BC-955418B78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CE46A-C23A-4411-BC8C-D8D31CB064E3}" type="datetimeFigureOut">
              <a:rPr lang="es-ES" smtClean="0"/>
              <a:t>19/12/2023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AC5BE79E-FBF0-FB63-7C7E-BEE4A128B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6A1C7794-4750-F57A-958A-ECC4DEB3C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64C89-5DC9-4FB8-BD34-B0DAEE27ACA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2494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0318113D-98AF-D371-C860-FF2F05099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9D576C5A-1CF7-1119-9DCB-52596F19AD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31478904-7B9B-2A6F-C2A8-4F9E505807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CE46A-C23A-4411-BC8C-D8D31CB064E3}" type="datetimeFigureOut">
              <a:rPr lang="es-ES" smtClean="0"/>
              <a:t>19/12/2023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0504BB9B-6E70-B716-5FAD-CC13E91996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31B92AD7-8889-392E-8FF9-47BAD9EC5D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64C89-5DC9-4FB8-BD34-B0DAEE27ACA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5054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ángulo 1038">
            <a:extLst>
              <a:ext uri="{FF2B5EF4-FFF2-40B4-BE49-F238E27FC236}">
                <a16:creationId xmlns="" xmlns:a16="http://schemas.microsoft.com/office/drawing/2014/main" id="{4E4794BD-0350-4A3E-B873-B64C70E84CD1}"/>
              </a:ext>
            </a:extLst>
          </p:cNvPr>
          <p:cNvSpPr/>
          <p:nvPr/>
        </p:nvSpPr>
        <p:spPr>
          <a:xfrm>
            <a:off x="19693" y="4341618"/>
            <a:ext cx="12173935" cy="222329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" name="Rectángulo 20">
            <a:extLst>
              <a:ext uri="{FF2B5EF4-FFF2-40B4-BE49-F238E27FC236}">
                <a16:creationId xmlns="" xmlns:a16="http://schemas.microsoft.com/office/drawing/2014/main" id="{C85C8A73-F4A4-4479-62F7-0E837FB072AA}"/>
              </a:ext>
            </a:extLst>
          </p:cNvPr>
          <p:cNvSpPr/>
          <p:nvPr/>
        </p:nvSpPr>
        <p:spPr>
          <a:xfrm>
            <a:off x="10392971" y="577968"/>
            <a:ext cx="1306953" cy="6422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b="1" dirty="0">
                <a:solidFill>
                  <a:sysClr val="windowText" lastClr="000000"/>
                </a:solidFill>
              </a:rPr>
              <a:t>29</a:t>
            </a:r>
          </a:p>
        </p:txBody>
      </p:sp>
      <p:grpSp>
        <p:nvGrpSpPr>
          <p:cNvPr id="9" name="Grupo 8"/>
          <p:cNvGrpSpPr/>
          <p:nvPr/>
        </p:nvGrpSpPr>
        <p:grpSpPr>
          <a:xfrm>
            <a:off x="9032" y="12758"/>
            <a:ext cx="12173936" cy="6532869"/>
            <a:chOff x="9032" y="297568"/>
            <a:chExt cx="12173936" cy="6532869"/>
          </a:xfrm>
        </p:grpSpPr>
        <p:grpSp>
          <p:nvGrpSpPr>
            <p:cNvPr id="56" name="Grupo 55">
              <a:extLst>
                <a:ext uri="{FF2B5EF4-FFF2-40B4-BE49-F238E27FC236}">
                  <a16:creationId xmlns="" xmlns:a16="http://schemas.microsoft.com/office/drawing/2014/main" id="{17277A66-C866-F378-4860-E45A8A24E784}"/>
                </a:ext>
              </a:extLst>
            </p:cNvPr>
            <p:cNvGrpSpPr/>
            <p:nvPr/>
          </p:nvGrpSpPr>
          <p:grpSpPr>
            <a:xfrm>
              <a:off x="9032" y="297568"/>
              <a:ext cx="12173936" cy="4285798"/>
              <a:chOff x="-1" y="599666"/>
              <a:chExt cx="12173936" cy="6502758"/>
            </a:xfrm>
          </p:grpSpPr>
          <p:sp>
            <p:nvSpPr>
              <p:cNvPr id="52" name="Rectángulo 51">
                <a:extLst>
                  <a:ext uri="{FF2B5EF4-FFF2-40B4-BE49-F238E27FC236}">
                    <a16:creationId xmlns="" xmlns:a16="http://schemas.microsoft.com/office/drawing/2014/main" id="{1CA0D1B5-39A1-0C2C-BFBE-3EA3C05AED9F}"/>
                  </a:ext>
                </a:extLst>
              </p:cNvPr>
              <p:cNvSpPr/>
              <p:nvPr/>
            </p:nvSpPr>
            <p:spPr>
              <a:xfrm>
                <a:off x="-1" y="3783723"/>
                <a:ext cx="12173935" cy="331870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sp>
            <p:nvSpPr>
              <p:cNvPr id="51" name="Rectángulo 50">
                <a:extLst>
                  <a:ext uri="{FF2B5EF4-FFF2-40B4-BE49-F238E27FC236}">
                    <a16:creationId xmlns="" xmlns:a16="http://schemas.microsoft.com/office/drawing/2014/main" id="{74CF59C7-08BF-090E-92C5-8B1B1970458C}"/>
                  </a:ext>
                </a:extLst>
              </p:cNvPr>
              <p:cNvSpPr/>
              <p:nvPr/>
            </p:nvSpPr>
            <p:spPr>
              <a:xfrm>
                <a:off x="0" y="599666"/>
                <a:ext cx="12173935" cy="3133424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38100"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pic>
            <p:nvPicPr>
              <p:cNvPr id="1028" name="Picture 4" descr="CASA | EducaSAAC">
                <a:extLst>
                  <a:ext uri="{FF2B5EF4-FFF2-40B4-BE49-F238E27FC236}">
                    <a16:creationId xmlns="" xmlns:a16="http://schemas.microsoft.com/office/drawing/2014/main" id="{65D6B770-C341-A908-6C6A-E4DB1978393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382" y="2150481"/>
                <a:ext cx="1305225" cy="14838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7" name="Grupo 26">
                <a:extLst>
                  <a:ext uri="{FF2B5EF4-FFF2-40B4-BE49-F238E27FC236}">
                    <a16:creationId xmlns="" xmlns:a16="http://schemas.microsoft.com/office/drawing/2014/main" id="{CCD30C76-AC5C-2316-05F7-5485E23CFE0B}"/>
                  </a:ext>
                </a:extLst>
              </p:cNvPr>
              <p:cNvGrpSpPr/>
              <p:nvPr/>
            </p:nvGrpSpPr>
            <p:grpSpPr>
              <a:xfrm>
                <a:off x="236777" y="620145"/>
                <a:ext cx="1320544" cy="1483858"/>
                <a:chOff x="236777" y="587487"/>
                <a:chExt cx="1320544" cy="1483858"/>
              </a:xfrm>
            </p:grpSpPr>
            <p:pic>
              <p:nvPicPr>
                <p:cNvPr id="2" name="Picture 4" descr="LUNES | EducaSAAC">
                  <a:extLst>
                    <a:ext uri="{FF2B5EF4-FFF2-40B4-BE49-F238E27FC236}">
                      <a16:creationId xmlns="" xmlns:a16="http://schemas.microsoft.com/office/drawing/2014/main" id="{CBE9DC32-C6A4-BBEA-3D7B-4B07936AF0F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6777" y="587487"/>
                  <a:ext cx="1297139" cy="148385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7" name="Rectángulo 16">
                  <a:extLst>
                    <a:ext uri="{FF2B5EF4-FFF2-40B4-BE49-F238E27FC236}">
                      <a16:creationId xmlns="" xmlns:a16="http://schemas.microsoft.com/office/drawing/2014/main" id="{74CCC98C-0632-C8A6-5426-68F5B601B6F8}"/>
                    </a:ext>
                  </a:extLst>
                </p:cNvPr>
                <p:cNvSpPr/>
                <p:nvPr/>
              </p:nvSpPr>
              <p:spPr>
                <a:xfrm>
                  <a:off x="250368" y="732874"/>
                  <a:ext cx="1306953" cy="64225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ES" sz="2400" b="1" dirty="0">
                      <a:solidFill>
                        <a:sysClr val="windowText" lastClr="000000"/>
                      </a:solidFill>
                    </a:rPr>
                    <a:t>25</a:t>
                  </a:r>
                </a:p>
              </p:txBody>
            </p:sp>
          </p:grpSp>
          <p:grpSp>
            <p:nvGrpSpPr>
              <p:cNvPr id="28" name="Grupo 27">
                <a:extLst>
                  <a:ext uri="{FF2B5EF4-FFF2-40B4-BE49-F238E27FC236}">
                    <a16:creationId xmlns="" xmlns:a16="http://schemas.microsoft.com/office/drawing/2014/main" id="{653110B6-0C28-F341-8177-56CB644F273A}"/>
                  </a:ext>
                </a:extLst>
              </p:cNvPr>
              <p:cNvGrpSpPr/>
              <p:nvPr/>
            </p:nvGrpSpPr>
            <p:grpSpPr>
              <a:xfrm>
                <a:off x="2082460" y="635487"/>
                <a:ext cx="1306953" cy="1483858"/>
                <a:chOff x="2082460" y="613715"/>
                <a:chExt cx="1306953" cy="1483858"/>
              </a:xfrm>
            </p:grpSpPr>
            <p:pic>
              <p:nvPicPr>
                <p:cNvPr id="3" name="Picture 6" descr="MARTES | EducaSAAC">
                  <a:extLst>
                    <a:ext uri="{FF2B5EF4-FFF2-40B4-BE49-F238E27FC236}">
                      <a16:creationId xmlns="" xmlns:a16="http://schemas.microsoft.com/office/drawing/2014/main" id="{A4224291-9CD1-5BD4-AE07-522AFB9EB94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16706" y="613715"/>
                  <a:ext cx="1256704" cy="148385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8" name="Rectángulo 17">
                  <a:extLst>
                    <a:ext uri="{FF2B5EF4-FFF2-40B4-BE49-F238E27FC236}">
                      <a16:creationId xmlns="" xmlns:a16="http://schemas.microsoft.com/office/drawing/2014/main" id="{D7D2F628-7F45-0E63-16EE-B8EBA6F94B98}"/>
                    </a:ext>
                  </a:extLst>
                </p:cNvPr>
                <p:cNvSpPr/>
                <p:nvPr/>
              </p:nvSpPr>
              <p:spPr>
                <a:xfrm>
                  <a:off x="2082460" y="706565"/>
                  <a:ext cx="1306953" cy="64225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ES" sz="2400" b="1" dirty="0">
                      <a:solidFill>
                        <a:sysClr val="windowText" lastClr="000000"/>
                      </a:solidFill>
                    </a:rPr>
                    <a:t>26</a:t>
                  </a:r>
                </a:p>
              </p:txBody>
            </p:sp>
          </p:grpSp>
          <p:grpSp>
            <p:nvGrpSpPr>
              <p:cNvPr id="29" name="Grupo 28">
                <a:extLst>
                  <a:ext uri="{FF2B5EF4-FFF2-40B4-BE49-F238E27FC236}">
                    <a16:creationId xmlns="" xmlns:a16="http://schemas.microsoft.com/office/drawing/2014/main" id="{760F97A1-6F44-535B-B746-240DA2C66CBD}"/>
                  </a:ext>
                </a:extLst>
              </p:cNvPr>
              <p:cNvGrpSpPr/>
              <p:nvPr/>
            </p:nvGrpSpPr>
            <p:grpSpPr>
              <a:xfrm>
                <a:off x="3832652" y="620632"/>
                <a:ext cx="1325570" cy="1483858"/>
                <a:chOff x="3832652" y="609746"/>
                <a:chExt cx="1325570" cy="1483858"/>
              </a:xfrm>
            </p:grpSpPr>
            <p:pic>
              <p:nvPicPr>
                <p:cNvPr id="4" name="Picture 8" descr="MIÉRCOLES | EducaSAAC">
                  <a:extLst>
                    <a:ext uri="{FF2B5EF4-FFF2-40B4-BE49-F238E27FC236}">
                      <a16:creationId xmlns="" xmlns:a16="http://schemas.microsoft.com/office/drawing/2014/main" id="{F668E5FD-EDCF-E398-FD6C-F6E673CFF48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32652" y="609746"/>
                  <a:ext cx="1297426" cy="148385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9" name="Rectángulo 18">
                  <a:extLst>
                    <a:ext uri="{FF2B5EF4-FFF2-40B4-BE49-F238E27FC236}">
                      <a16:creationId xmlns="" xmlns:a16="http://schemas.microsoft.com/office/drawing/2014/main" id="{EEDB0D84-7E5E-2191-F321-379CC2CB7919}"/>
                    </a:ext>
                  </a:extLst>
                </p:cNvPr>
                <p:cNvSpPr/>
                <p:nvPr/>
              </p:nvSpPr>
              <p:spPr>
                <a:xfrm>
                  <a:off x="3851269" y="687538"/>
                  <a:ext cx="1306953" cy="64225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ES" sz="2400" b="1" dirty="0">
                      <a:solidFill>
                        <a:sysClr val="windowText" lastClr="000000"/>
                      </a:solidFill>
                    </a:rPr>
                    <a:t>27</a:t>
                  </a:r>
                </a:p>
              </p:txBody>
            </p:sp>
          </p:grpSp>
          <p:grpSp>
            <p:nvGrpSpPr>
              <p:cNvPr id="30" name="Grupo 29">
                <a:extLst>
                  <a:ext uri="{FF2B5EF4-FFF2-40B4-BE49-F238E27FC236}">
                    <a16:creationId xmlns="" xmlns:a16="http://schemas.microsoft.com/office/drawing/2014/main" id="{67E41984-B856-6935-A0B7-BB3D04D38AE4}"/>
                  </a:ext>
                </a:extLst>
              </p:cNvPr>
              <p:cNvGrpSpPr/>
              <p:nvPr/>
            </p:nvGrpSpPr>
            <p:grpSpPr>
              <a:xfrm>
                <a:off x="5573318" y="633660"/>
                <a:ext cx="1319927" cy="1499167"/>
                <a:chOff x="5573318" y="601002"/>
                <a:chExt cx="1319927" cy="1499167"/>
              </a:xfrm>
            </p:grpSpPr>
            <p:pic>
              <p:nvPicPr>
                <p:cNvPr id="5" name="Picture 10" descr="JUEVES | EducaSAAC">
                  <a:extLst>
                    <a:ext uri="{FF2B5EF4-FFF2-40B4-BE49-F238E27FC236}">
                      <a16:creationId xmlns="" xmlns:a16="http://schemas.microsoft.com/office/drawing/2014/main" id="{D89018D6-95CA-450B-9C52-600C65D38F0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3318" y="601002"/>
                  <a:ext cx="1297426" cy="149916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0" name="Rectángulo 19">
                  <a:extLst>
                    <a:ext uri="{FF2B5EF4-FFF2-40B4-BE49-F238E27FC236}">
                      <a16:creationId xmlns="" xmlns:a16="http://schemas.microsoft.com/office/drawing/2014/main" id="{215E86F2-DD37-D18E-B931-C53701640F84}"/>
                    </a:ext>
                  </a:extLst>
                </p:cNvPr>
                <p:cNvSpPr/>
                <p:nvPr/>
              </p:nvSpPr>
              <p:spPr>
                <a:xfrm>
                  <a:off x="5586292" y="702399"/>
                  <a:ext cx="1306953" cy="64225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ES" sz="2400" b="1" dirty="0">
                      <a:solidFill>
                        <a:sysClr val="windowText" lastClr="000000"/>
                      </a:solidFill>
                    </a:rPr>
                    <a:t>28</a:t>
                  </a:r>
                </a:p>
              </p:txBody>
            </p:sp>
          </p:grpSp>
          <p:sp>
            <p:nvSpPr>
              <p:cNvPr id="22" name="Rectángulo 21">
                <a:extLst>
                  <a:ext uri="{FF2B5EF4-FFF2-40B4-BE49-F238E27FC236}">
                    <a16:creationId xmlns="" xmlns:a16="http://schemas.microsoft.com/office/drawing/2014/main" id="{BBD92D63-E629-B9FA-D958-2EAD841524FC}"/>
                  </a:ext>
                </a:extLst>
              </p:cNvPr>
              <p:cNvSpPr/>
              <p:nvPr/>
            </p:nvSpPr>
            <p:spPr>
              <a:xfrm>
                <a:off x="326441" y="3968946"/>
                <a:ext cx="1306953" cy="64225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3600" b="1" dirty="0">
                    <a:solidFill>
                      <a:sysClr val="windowText" lastClr="000000"/>
                    </a:solidFill>
                  </a:rPr>
                  <a:t>1</a:t>
                </a:r>
              </a:p>
            </p:txBody>
          </p:sp>
          <p:sp>
            <p:nvSpPr>
              <p:cNvPr id="23" name="Rectángulo 22">
                <a:extLst>
                  <a:ext uri="{FF2B5EF4-FFF2-40B4-BE49-F238E27FC236}">
                    <a16:creationId xmlns="" xmlns:a16="http://schemas.microsoft.com/office/drawing/2014/main" id="{A4307A86-D08C-791F-76D3-2A24D317BF51}"/>
                  </a:ext>
                </a:extLst>
              </p:cNvPr>
              <p:cNvSpPr/>
              <p:nvPr/>
            </p:nvSpPr>
            <p:spPr>
              <a:xfrm>
                <a:off x="2146489" y="3956717"/>
                <a:ext cx="1306953" cy="64225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3600" b="1" dirty="0">
                    <a:solidFill>
                      <a:sysClr val="windowText" lastClr="000000"/>
                    </a:solidFill>
                  </a:rPr>
                  <a:t>2</a:t>
                </a:r>
              </a:p>
            </p:txBody>
          </p:sp>
          <p:sp>
            <p:nvSpPr>
              <p:cNvPr id="24" name="Rectángulo 23">
                <a:extLst>
                  <a:ext uri="{FF2B5EF4-FFF2-40B4-BE49-F238E27FC236}">
                    <a16:creationId xmlns="" xmlns:a16="http://schemas.microsoft.com/office/drawing/2014/main" id="{9D34FA24-08AF-FB8C-7EB6-44012FBFFEEC}"/>
                  </a:ext>
                </a:extLst>
              </p:cNvPr>
              <p:cNvSpPr/>
              <p:nvPr/>
            </p:nvSpPr>
            <p:spPr>
              <a:xfrm>
                <a:off x="3871194" y="3955251"/>
                <a:ext cx="1306953" cy="64225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3600" b="1" dirty="0">
                    <a:solidFill>
                      <a:sysClr val="windowText" lastClr="000000"/>
                    </a:solidFill>
                  </a:rPr>
                  <a:t>3</a:t>
                </a:r>
              </a:p>
            </p:txBody>
          </p:sp>
          <p:sp>
            <p:nvSpPr>
              <p:cNvPr id="25" name="Rectángulo 24">
                <a:extLst>
                  <a:ext uri="{FF2B5EF4-FFF2-40B4-BE49-F238E27FC236}">
                    <a16:creationId xmlns="" xmlns:a16="http://schemas.microsoft.com/office/drawing/2014/main" id="{D17E66F7-9802-BB85-522A-4195BF768B34}"/>
                  </a:ext>
                </a:extLst>
              </p:cNvPr>
              <p:cNvSpPr/>
              <p:nvPr/>
            </p:nvSpPr>
            <p:spPr>
              <a:xfrm>
                <a:off x="5659451" y="3968946"/>
                <a:ext cx="1306953" cy="64225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3600" b="1" dirty="0">
                    <a:solidFill>
                      <a:sysClr val="windowText" lastClr="000000"/>
                    </a:solidFill>
                  </a:rPr>
                  <a:t>4</a:t>
                </a:r>
              </a:p>
            </p:txBody>
          </p:sp>
          <p:sp>
            <p:nvSpPr>
              <p:cNvPr id="26" name="Rectángulo 25">
                <a:extLst>
                  <a:ext uri="{FF2B5EF4-FFF2-40B4-BE49-F238E27FC236}">
                    <a16:creationId xmlns="" xmlns:a16="http://schemas.microsoft.com/office/drawing/2014/main" id="{EF8A9F83-9F9E-ED8A-9EF7-4CEB846FB912}"/>
                  </a:ext>
                </a:extLst>
              </p:cNvPr>
              <p:cNvSpPr/>
              <p:nvPr/>
            </p:nvSpPr>
            <p:spPr>
              <a:xfrm>
                <a:off x="7386771" y="3974855"/>
                <a:ext cx="1306953" cy="64225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3600" b="1" dirty="0">
                    <a:solidFill>
                      <a:sysClr val="windowText" lastClr="000000"/>
                    </a:solidFill>
                  </a:rPr>
                  <a:t>5</a:t>
                </a:r>
              </a:p>
            </p:txBody>
          </p:sp>
          <p:grpSp>
            <p:nvGrpSpPr>
              <p:cNvPr id="53" name="Grupo 52">
                <a:extLst>
                  <a:ext uri="{FF2B5EF4-FFF2-40B4-BE49-F238E27FC236}">
                    <a16:creationId xmlns="" xmlns:a16="http://schemas.microsoft.com/office/drawing/2014/main" id="{ECE43DA9-94D9-4A6D-7BE1-3A2482E488E8}"/>
                  </a:ext>
                </a:extLst>
              </p:cNvPr>
              <p:cNvGrpSpPr/>
              <p:nvPr/>
            </p:nvGrpSpPr>
            <p:grpSpPr>
              <a:xfrm>
                <a:off x="7315583" y="619803"/>
                <a:ext cx="1336893" cy="1499167"/>
                <a:chOff x="7315583" y="598031"/>
                <a:chExt cx="1336893" cy="1499167"/>
              </a:xfrm>
            </p:grpSpPr>
            <p:pic>
              <p:nvPicPr>
                <p:cNvPr id="6" name="Picture 12" descr="VIERNES | EducaSAAC">
                  <a:extLst>
                    <a:ext uri="{FF2B5EF4-FFF2-40B4-BE49-F238E27FC236}">
                      <a16:creationId xmlns="" xmlns:a16="http://schemas.microsoft.com/office/drawing/2014/main" id="{CA34C93D-EAE8-AEB0-9D73-E7A3E0450F4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15583" y="598031"/>
                  <a:ext cx="1280592" cy="149916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1" name="Rectángulo 30">
                  <a:extLst>
                    <a:ext uri="{FF2B5EF4-FFF2-40B4-BE49-F238E27FC236}">
                      <a16:creationId xmlns="" xmlns:a16="http://schemas.microsoft.com/office/drawing/2014/main" id="{9F38460D-2888-9200-F341-AA45F1B74BE2}"/>
                    </a:ext>
                  </a:extLst>
                </p:cNvPr>
                <p:cNvSpPr/>
                <p:nvPr/>
              </p:nvSpPr>
              <p:spPr>
                <a:xfrm>
                  <a:off x="7345523" y="704624"/>
                  <a:ext cx="1306953" cy="64225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ES" sz="2400" b="1" dirty="0">
                      <a:solidFill>
                        <a:sysClr val="windowText" lastClr="000000"/>
                      </a:solidFill>
                    </a:rPr>
                    <a:t>29</a:t>
                  </a:r>
                </a:p>
              </p:txBody>
            </p:sp>
          </p:grpSp>
          <p:grpSp>
            <p:nvGrpSpPr>
              <p:cNvPr id="54" name="Grupo 53">
                <a:extLst>
                  <a:ext uri="{FF2B5EF4-FFF2-40B4-BE49-F238E27FC236}">
                    <a16:creationId xmlns="" xmlns:a16="http://schemas.microsoft.com/office/drawing/2014/main" id="{6B60922B-094F-0284-F3FC-7A63FDA057B6}"/>
                  </a:ext>
                </a:extLst>
              </p:cNvPr>
              <p:cNvGrpSpPr/>
              <p:nvPr/>
            </p:nvGrpSpPr>
            <p:grpSpPr>
              <a:xfrm>
                <a:off x="8979219" y="636020"/>
                <a:ext cx="1355443" cy="1509502"/>
                <a:chOff x="8979219" y="603362"/>
                <a:chExt cx="1355443" cy="1509502"/>
              </a:xfrm>
            </p:grpSpPr>
            <p:pic>
              <p:nvPicPr>
                <p:cNvPr id="1030" name="Picture 6" descr="SÁBADO | EducaSAAC">
                  <a:extLst>
                    <a:ext uri="{FF2B5EF4-FFF2-40B4-BE49-F238E27FC236}">
                      <a16:creationId xmlns="" xmlns:a16="http://schemas.microsoft.com/office/drawing/2014/main" id="{FE201F90-3EC6-8861-A7D1-30FDF0C08B7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979219" y="603362"/>
                  <a:ext cx="1355443" cy="150950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2" name="Rectángulo 31">
                  <a:extLst>
                    <a:ext uri="{FF2B5EF4-FFF2-40B4-BE49-F238E27FC236}">
                      <a16:creationId xmlns="" xmlns:a16="http://schemas.microsoft.com/office/drawing/2014/main" id="{38545F53-69A4-1EEF-1759-A0D5E61EE14A}"/>
                    </a:ext>
                  </a:extLst>
                </p:cNvPr>
                <p:cNvSpPr/>
                <p:nvPr/>
              </p:nvSpPr>
              <p:spPr>
                <a:xfrm>
                  <a:off x="9021272" y="695798"/>
                  <a:ext cx="1306953" cy="64225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ES" sz="2400" b="1" dirty="0">
                      <a:solidFill>
                        <a:sysClr val="windowText" lastClr="000000"/>
                      </a:solidFill>
                    </a:rPr>
                    <a:t>30</a:t>
                  </a:r>
                </a:p>
              </p:txBody>
            </p:sp>
          </p:grpSp>
          <p:grpSp>
            <p:nvGrpSpPr>
              <p:cNvPr id="55" name="Grupo 54">
                <a:extLst>
                  <a:ext uri="{FF2B5EF4-FFF2-40B4-BE49-F238E27FC236}">
                    <a16:creationId xmlns="" xmlns:a16="http://schemas.microsoft.com/office/drawing/2014/main" id="{3840207A-7331-1B28-88E2-7625D6B3AE48}"/>
                  </a:ext>
                </a:extLst>
              </p:cNvPr>
              <p:cNvGrpSpPr/>
              <p:nvPr/>
            </p:nvGrpSpPr>
            <p:grpSpPr>
              <a:xfrm>
                <a:off x="10735141" y="629408"/>
                <a:ext cx="1347827" cy="1499168"/>
                <a:chOff x="10767799" y="564092"/>
                <a:chExt cx="1347827" cy="1499168"/>
              </a:xfrm>
            </p:grpSpPr>
            <p:pic>
              <p:nvPicPr>
                <p:cNvPr id="1032" name="Picture 8" descr="DOMINGO | EducaSAAC">
                  <a:extLst>
                    <a:ext uri="{FF2B5EF4-FFF2-40B4-BE49-F238E27FC236}">
                      <a16:creationId xmlns="" xmlns:a16="http://schemas.microsoft.com/office/drawing/2014/main" id="{2B785689-752E-52A0-6900-AD72904A735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767799" y="564092"/>
                  <a:ext cx="1299523" cy="149916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3" name="Rectángulo 32">
                  <a:extLst>
                    <a:ext uri="{FF2B5EF4-FFF2-40B4-BE49-F238E27FC236}">
                      <a16:creationId xmlns="" xmlns:a16="http://schemas.microsoft.com/office/drawing/2014/main" id="{07837E97-3317-0B57-2158-445D68688FC2}"/>
                    </a:ext>
                  </a:extLst>
                </p:cNvPr>
                <p:cNvSpPr/>
                <p:nvPr/>
              </p:nvSpPr>
              <p:spPr>
                <a:xfrm>
                  <a:off x="10808673" y="666876"/>
                  <a:ext cx="1306953" cy="64225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ES" sz="2400" b="1" dirty="0">
                      <a:solidFill>
                        <a:sysClr val="windowText" lastClr="000000"/>
                      </a:solidFill>
                    </a:rPr>
                    <a:t>31</a:t>
                  </a:r>
                </a:p>
              </p:txBody>
            </p:sp>
          </p:grpSp>
          <p:pic>
            <p:nvPicPr>
              <p:cNvPr id="1034" name="Picture 10" descr="Pictotraductor :: Comunicación sencilla con pictogramas">
                <a:extLst>
                  <a:ext uri="{FF2B5EF4-FFF2-40B4-BE49-F238E27FC236}">
                    <a16:creationId xmlns="" xmlns:a16="http://schemas.microsoft.com/office/drawing/2014/main" id="{96B2C45F-497D-70F2-235E-417041D13DA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35140" y="2098844"/>
                <a:ext cx="1299523" cy="15972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6" name="Picture 12" descr="Pictotraductor :: Comunicación sencilla con pictogramas">
                <a:extLst>
                  <a:ext uri="{FF2B5EF4-FFF2-40B4-BE49-F238E27FC236}">
                    <a16:creationId xmlns="" xmlns:a16="http://schemas.microsoft.com/office/drawing/2014/main" id="{917850C2-BF92-AC94-B973-5555FD4B57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307" y="5341867"/>
                <a:ext cx="1294037" cy="16919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4" name="Rectángulo 43">
                <a:extLst>
                  <a:ext uri="{FF2B5EF4-FFF2-40B4-BE49-F238E27FC236}">
                    <a16:creationId xmlns="" xmlns:a16="http://schemas.microsoft.com/office/drawing/2014/main" id="{EDD72A3E-ECE6-C0F5-F297-5B3C33762FE1}"/>
                  </a:ext>
                </a:extLst>
              </p:cNvPr>
              <p:cNvSpPr/>
              <p:nvPr/>
            </p:nvSpPr>
            <p:spPr>
              <a:xfrm>
                <a:off x="9131979" y="4032240"/>
                <a:ext cx="1306953" cy="64225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3600" b="1" dirty="0">
                    <a:solidFill>
                      <a:sysClr val="windowText" lastClr="000000"/>
                    </a:solidFill>
                  </a:rPr>
                  <a:t>6</a:t>
                </a:r>
              </a:p>
            </p:txBody>
          </p:sp>
          <p:sp>
            <p:nvSpPr>
              <p:cNvPr id="46" name="Rectángulo 45">
                <a:extLst>
                  <a:ext uri="{FF2B5EF4-FFF2-40B4-BE49-F238E27FC236}">
                    <a16:creationId xmlns="" xmlns:a16="http://schemas.microsoft.com/office/drawing/2014/main" id="{5E84CC90-70AD-0A36-7AC5-A1B1E2AA760F}"/>
                  </a:ext>
                </a:extLst>
              </p:cNvPr>
              <p:cNvSpPr/>
              <p:nvPr/>
            </p:nvSpPr>
            <p:spPr>
              <a:xfrm>
                <a:off x="10772040" y="4044772"/>
                <a:ext cx="1306953" cy="64225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3600" b="1" dirty="0">
                    <a:solidFill>
                      <a:sysClr val="windowText" lastClr="000000"/>
                    </a:solidFill>
                  </a:rPr>
                  <a:t>7</a:t>
                </a:r>
              </a:p>
            </p:txBody>
          </p:sp>
          <p:pic>
            <p:nvPicPr>
              <p:cNvPr id="1038" name="Picture 14" descr="REYES MAGOS | EducaSAAC">
                <a:extLst>
                  <a:ext uri="{FF2B5EF4-FFF2-40B4-BE49-F238E27FC236}">
                    <a16:creationId xmlns="" xmlns:a16="http://schemas.microsoft.com/office/drawing/2014/main" id="{FB529F8B-F819-C531-8EC8-2B3C405221B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59707" y="5397906"/>
                <a:ext cx="1350501" cy="16349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6" name="Picture 2" descr="EducaSAAC">
              <a:extLst>
                <a:ext uri="{FF2B5EF4-FFF2-40B4-BE49-F238E27FC236}">
                  <a16:creationId xmlns="" xmlns:a16="http://schemas.microsoft.com/office/drawing/2014/main" id="{D616CDC4-12EC-9122-426A-850A34A58B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441" y="5626985"/>
              <a:ext cx="1272767" cy="1200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4" descr="CASA | EducaSAAC">
              <a:extLst>
                <a:ext uri="{FF2B5EF4-FFF2-40B4-BE49-F238E27FC236}">
                  <a16:creationId xmlns="" xmlns:a16="http://schemas.microsoft.com/office/drawing/2014/main" id="{80FEB326-B465-58D3-31C1-A0FA2F1E86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1563" y="1307330"/>
              <a:ext cx="1305225" cy="1001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1" name="Picture 4" descr="CASA | EducaSAAC">
              <a:extLst>
                <a:ext uri="{FF2B5EF4-FFF2-40B4-BE49-F238E27FC236}">
                  <a16:creationId xmlns="" xmlns:a16="http://schemas.microsoft.com/office/drawing/2014/main" id="{6E27CF6C-6917-CAAF-532F-B2723591D2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4853" y="1319209"/>
              <a:ext cx="1305225" cy="990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4" descr="CASA | EducaSAAC">
              <a:extLst>
                <a:ext uri="{FF2B5EF4-FFF2-40B4-BE49-F238E27FC236}">
                  <a16:creationId xmlns="" xmlns:a16="http://schemas.microsoft.com/office/drawing/2014/main" id="{CE0D0AF2-1965-EC78-6545-9E11E8E338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8113" y="1310072"/>
              <a:ext cx="1305225" cy="988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3" name="Picture 4" descr="CASA | EducaSAAC">
              <a:extLst>
                <a:ext uri="{FF2B5EF4-FFF2-40B4-BE49-F238E27FC236}">
                  <a16:creationId xmlns="" xmlns:a16="http://schemas.microsoft.com/office/drawing/2014/main" id="{354409BF-89DB-FBF6-46B6-9C9240D978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5676" y="1307330"/>
              <a:ext cx="1305225" cy="1001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4" name="Picture 4" descr="CASA | EducaSAAC">
              <a:extLst>
                <a:ext uri="{FF2B5EF4-FFF2-40B4-BE49-F238E27FC236}">
                  <a16:creationId xmlns="" xmlns:a16="http://schemas.microsoft.com/office/drawing/2014/main" id="{28244648-075F-8A43-D45D-5F88B75F6C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15396" y="1285449"/>
              <a:ext cx="1305225" cy="10225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5" name="Picture 4" descr="LUNES | EducaSAAC">
              <a:extLst>
                <a:ext uri="{FF2B5EF4-FFF2-40B4-BE49-F238E27FC236}">
                  <a16:creationId xmlns="" xmlns:a16="http://schemas.microsoft.com/office/drawing/2014/main" id="{14BC3A9D-7789-906F-3C9D-5C44A560EC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23" y="2423580"/>
              <a:ext cx="1297139" cy="977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6" name="Picture 6" descr="MARTES | EducaSAAC">
              <a:extLst>
                <a:ext uri="{FF2B5EF4-FFF2-40B4-BE49-F238E27FC236}">
                  <a16:creationId xmlns="" xmlns:a16="http://schemas.microsoft.com/office/drawing/2014/main" id="{1F2EB369-9B71-636F-B439-621F9C92C8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2252" y="2433692"/>
              <a:ext cx="1256704" cy="977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7" name="Picture 8" descr="MIÉRCOLES | EducaSAAC">
              <a:extLst>
                <a:ext uri="{FF2B5EF4-FFF2-40B4-BE49-F238E27FC236}">
                  <a16:creationId xmlns="" xmlns:a16="http://schemas.microsoft.com/office/drawing/2014/main" id="{5FF6D0A6-8713-F63D-E6E4-FE8D68EB1B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8198" y="2423901"/>
              <a:ext cx="1297426" cy="977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8" name="Picture 10" descr="JUEVES | EducaSAAC">
              <a:extLst>
                <a:ext uri="{FF2B5EF4-FFF2-40B4-BE49-F238E27FC236}">
                  <a16:creationId xmlns="" xmlns:a16="http://schemas.microsoft.com/office/drawing/2014/main" id="{98E153DE-6805-A412-8D5F-44E7341406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8864" y="2432487"/>
              <a:ext cx="1297426" cy="988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9" name="Picture 12" descr="VIERNES | EducaSAAC">
              <a:extLst>
                <a:ext uri="{FF2B5EF4-FFF2-40B4-BE49-F238E27FC236}">
                  <a16:creationId xmlns="" xmlns:a16="http://schemas.microsoft.com/office/drawing/2014/main" id="{FCA8D6C7-8291-9F5A-C0B6-F14C701663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91129" y="2423354"/>
              <a:ext cx="1280592" cy="988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0" name="Picture 6" descr="SÁBADO | EducaSAAC">
              <a:extLst>
                <a:ext uri="{FF2B5EF4-FFF2-40B4-BE49-F238E27FC236}">
                  <a16:creationId xmlns="" xmlns:a16="http://schemas.microsoft.com/office/drawing/2014/main" id="{1B1CA924-29D3-9833-E9A2-6D80B466D2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6268" y="2453673"/>
              <a:ext cx="1355443" cy="994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1" name="Picture 8" descr="DOMINGO | EducaSAAC">
              <a:extLst>
                <a:ext uri="{FF2B5EF4-FFF2-40B4-BE49-F238E27FC236}">
                  <a16:creationId xmlns="" xmlns:a16="http://schemas.microsoft.com/office/drawing/2014/main" id="{FA7E3CCF-ECC7-7B7B-066D-8FF3AD9971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10687" y="2440571"/>
              <a:ext cx="1299523" cy="988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9" name="Picture 4" descr="LUNES | EducaSAAC">
              <a:extLst>
                <a:ext uri="{FF2B5EF4-FFF2-40B4-BE49-F238E27FC236}">
                  <a16:creationId xmlns="" xmlns:a16="http://schemas.microsoft.com/office/drawing/2014/main" id="{91506295-0347-860F-04A4-F1B5F677A0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441" y="4672517"/>
              <a:ext cx="1297139" cy="977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0" name="Picture 6" descr="MARTES | EducaSAAC">
              <a:extLst>
                <a:ext uri="{FF2B5EF4-FFF2-40B4-BE49-F238E27FC236}">
                  <a16:creationId xmlns="" xmlns:a16="http://schemas.microsoft.com/office/drawing/2014/main" id="{41CDED06-1328-6AA2-87F8-8367AE8588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7780" y="4641079"/>
              <a:ext cx="1256704" cy="977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1" name="Picture 8" descr="MIÉRCOLES | EducaSAAC">
              <a:extLst>
                <a:ext uri="{FF2B5EF4-FFF2-40B4-BE49-F238E27FC236}">
                  <a16:creationId xmlns="" xmlns:a16="http://schemas.microsoft.com/office/drawing/2014/main" id="{9E0768C2-C00D-4432-5C52-FF8656D9EA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8198" y="4664076"/>
              <a:ext cx="1297426" cy="977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2" name="Picture 10" descr="JUEVES | EducaSAAC">
              <a:extLst>
                <a:ext uri="{FF2B5EF4-FFF2-40B4-BE49-F238E27FC236}">
                  <a16:creationId xmlns="" xmlns:a16="http://schemas.microsoft.com/office/drawing/2014/main" id="{C8880751-C7D6-38D1-E545-1F808B4893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8864" y="4661776"/>
              <a:ext cx="1297426" cy="988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3" name="Picture 12" descr="VIERNES | EducaSAAC">
              <a:extLst>
                <a:ext uri="{FF2B5EF4-FFF2-40B4-BE49-F238E27FC236}">
                  <a16:creationId xmlns="" xmlns:a16="http://schemas.microsoft.com/office/drawing/2014/main" id="{05AD7945-086C-F281-CD76-3DA2A629AF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91129" y="4663529"/>
              <a:ext cx="1280592" cy="988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4" name="Picture 6" descr="SÁBADO | EducaSAAC">
              <a:extLst>
                <a:ext uri="{FF2B5EF4-FFF2-40B4-BE49-F238E27FC236}">
                  <a16:creationId xmlns="" xmlns:a16="http://schemas.microsoft.com/office/drawing/2014/main" id="{D5F4AEAC-3A88-EB44-975B-BAE54475B7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4765" y="4663332"/>
              <a:ext cx="1355443" cy="994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5" name="Picture 8" descr="DOMINGO | EducaSAAC">
              <a:extLst>
                <a:ext uri="{FF2B5EF4-FFF2-40B4-BE49-F238E27FC236}">
                  <a16:creationId xmlns="" xmlns:a16="http://schemas.microsoft.com/office/drawing/2014/main" id="{1BACF447-83E3-D60E-B336-081EA5BBE9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10687" y="4669860"/>
              <a:ext cx="1299523" cy="988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6" name="Picture 2" descr="EducaSAAC">
              <a:extLst>
                <a:ext uri="{FF2B5EF4-FFF2-40B4-BE49-F238E27FC236}">
                  <a16:creationId xmlns="" xmlns:a16="http://schemas.microsoft.com/office/drawing/2014/main" id="{B5CF8BF6-E7F1-09DC-8BC0-E06EDB5452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7780" y="5629267"/>
              <a:ext cx="1272767" cy="1200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7" name="Picture 2" descr="EducaSAAC">
              <a:extLst>
                <a:ext uri="{FF2B5EF4-FFF2-40B4-BE49-F238E27FC236}">
                  <a16:creationId xmlns="" xmlns:a16="http://schemas.microsoft.com/office/drawing/2014/main" id="{A23F0899-610D-0438-BDD8-E4C3398EC7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0527" y="5649838"/>
              <a:ext cx="1272767" cy="1170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8" name="Picture 2" descr="EducaSAAC">
              <a:extLst>
                <a:ext uri="{FF2B5EF4-FFF2-40B4-BE49-F238E27FC236}">
                  <a16:creationId xmlns="" xmlns:a16="http://schemas.microsoft.com/office/drawing/2014/main" id="{571B3A63-4383-630D-B076-E8B2422E46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1444" y="5657923"/>
              <a:ext cx="1272767" cy="1172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9" name="Picture 2" descr="EducaSAAC">
              <a:extLst>
                <a:ext uri="{FF2B5EF4-FFF2-40B4-BE49-F238E27FC236}">
                  <a16:creationId xmlns="" xmlns:a16="http://schemas.microsoft.com/office/drawing/2014/main" id="{88183EEA-4E39-0F0A-A0BE-65FDF00F5A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3395" y="5640749"/>
              <a:ext cx="1272767" cy="1189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93" name="Picture 4" descr="CASA | EducaSAAC">
              <a:extLst>
                <a:ext uri="{FF2B5EF4-FFF2-40B4-BE49-F238E27FC236}">
                  <a16:creationId xmlns="" xmlns:a16="http://schemas.microsoft.com/office/drawing/2014/main" id="{EFDCADBB-3051-FD35-9C7F-9089EA4F62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79873" y="5694272"/>
              <a:ext cx="1305225" cy="1098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94" name="Picture 4" descr="CASA | EducaSAAC">
              <a:extLst>
                <a:ext uri="{FF2B5EF4-FFF2-40B4-BE49-F238E27FC236}">
                  <a16:creationId xmlns="" xmlns:a16="http://schemas.microsoft.com/office/drawing/2014/main" id="{9BCE2DCD-25A2-FE87-797D-0BDA691C8F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10687" y="5694272"/>
              <a:ext cx="1305225" cy="1098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95" name="Picture 4" descr="CASA | EducaSAAC">
              <a:extLst>
                <a:ext uri="{FF2B5EF4-FFF2-40B4-BE49-F238E27FC236}">
                  <a16:creationId xmlns="" xmlns:a16="http://schemas.microsoft.com/office/drawing/2014/main" id="{41B9AD98-F3EB-6EC5-12C4-42B7694353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0480" y="3441998"/>
              <a:ext cx="1305225" cy="1098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96" name="Picture 4" descr="CASA | EducaSAAC">
              <a:extLst>
                <a:ext uri="{FF2B5EF4-FFF2-40B4-BE49-F238E27FC236}">
                  <a16:creationId xmlns="" xmlns:a16="http://schemas.microsoft.com/office/drawing/2014/main" id="{C3D7392F-2930-DA16-9C1F-711D88896C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180" y="3441998"/>
              <a:ext cx="1305225" cy="1098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97" name="Picture 4" descr="CASA | EducaSAAC">
              <a:extLst>
                <a:ext uri="{FF2B5EF4-FFF2-40B4-BE49-F238E27FC236}">
                  <a16:creationId xmlns="" xmlns:a16="http://schemas.microsoft.com/office/drawing/2014/main" id="{BA9B1025-55AC-8193-040F-9FC8FC30EB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9553" y="3454441"/>
              <a:ext cx="1305225" cy="1098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98" name="Picture 4" descr="CASA | EducaSAAC">
              <a:extLst>
                <a:ext uri="{FF2B5EF4-FFF2-40B4-BE49-F238E27FC236}">
                  <a16:creationId xmlns="" xmlns:a16="http://schemas.microsoft.com/office/drawing/2014/main" id="{6FE60478-F7F8-D69F-A941-2CC0018FDD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0367" y="3454441"/>
              <a:ext cx="1305225" cy="1098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99" name="Picture 4" descr="CASA | EducaSAAC">
              <a:extLst>
                <a:ext uri="{FF2B5EF4-FFF2-40B4-BE49-F238E27FC236}">
                  <a16:creationId xmlns="" xmlns:a16="http://schemas.microsoft.com/office/drawing/2014/main" id="{1FFDCA24-2D1B-D83F-6D4A-61D37BD9DB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10688" y="3454611"/>
              <a:ext cx="1287790" cy="1098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0" name="Rectángulo 1199">
              <a:extLst>
                <a:ext uri="{FF2B5EF4-FFF2-40B4-BE49-F238E27FC236}">
                  <a16:creationId xmlns="" xmlns:a16="http://schemas.microsoft.com/office/drawing/2014/main" id="{D2E6AFF6-6281-9097-B155-B06B686588F6}"/>
                </a:ext>
              </a:extLst>
            </p:cNvPr>
            <p:cNvSpPr/>
            <p:nvPr/>
          </p:nvSpPr>
          <p:spPr>
            <a:xfrm>
              <a:off x="207415" y="2540020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1</a:t>
              </a:r>
            </a:p>
          </p:txBody>
        </p:sp>
        <p:sp>
          <p:nvSpPr>
            <p:cNvPr id="1201" name="Rectángulo 1200">
              <a:extLst>
                <a:ext uri="{FF2B5EF4-FFF2-40B4-BE49-F238E27FC236}">
                  <a16:creationId xmlns="" xmlns:a16="http://schemas.microsoft.com/office/drawing/2014/main" id="{3E415B63-2CF5-4416-C849-3663EE1DE62B}"/>
                </a:ext>
              </a:extLst>
            </p:cNvPr>
            <p:cNvSpPr/>
            <p:nvPr/>
          </p:nvSpPr>
          <p:spPr>
            <a:xfrm>
              <a:off x="2068752" y="2531644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2</a:t>
              </a:r>
            </a:p>
          </p:txBody>
        </p:sp>
        <p:sp>
          <p:nvSpPr>
            <p:cNvPr id="1202" name="Rectángulo 1201">
              <a:extLst>
                <a:ext uri="{FF2B5EF4-FFF2-40B4-BE49-F238E27FC236}">
                  <a16:creationId xmlns="" xmlns:a16="http://schemas.microsoft.com/office/drawing/2014/main" id="{FB64D8E4-727E-FFD5-D594-7F255D9D9AD7}"/>
                </a:ext>
              </a:extLst>
            </p:cNvPr>
            <p:cNvSpPr/>
            <p:nvPr/>
          </p:nvSpPr>
          <p:spPr>
            <a:xfrm>
              <a:off x="3799784" y="2518172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3</a:t>
              </a:r>
            </a:p>
          </p:txBody>
        </p:sp>
        <p:sp>
          <p:nvSpPr>
            <p:cNvPr id="1203" name="Rectángulo 1202">
              <a:extLst>
                <a:ext uri="{FF2B5EF4-FFF2-40B4-BE49-F238E27FC236}">
                  <a16:creationId xmlns="" xmlns:a16="http://schemas.microsoft.com/office/drawing/2014/main" id="{AE2946FE-92B7-A4E0-6FE5-C4C565BB4C12}"/>
                </a:ext>
              </a:extLst>
            </p:cNvPr>
            <p:cNvSpPr/>
            <p:nvPr/>
          </p:nvSpPr>
          <p:spPr>
            <a:xfrm>
              <a:off x="5572824" y="2527815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4</a:t>
              </a:r>
            </a:p>
          </p:txBody>
        </p:sp>
        <p:sp>
          <p:nvSpPr>
            <p:cNvPr id="1204" name="Rectángulo 1203">
              <a:extLst>
                <a:ext uri="{FF2B5EF4-FFF2-40B4-BE49-F238E27FC236}">
                  <a16:creationId xmlns="" xmlns:a16="http://schemas.microsoft.com/office/drawing/2014/main" id="{2F3FE296-4119-30D2-A7E4-AA8615511C1F}"/>
                </a:ext>
              </a:extLst>
            </p:cNvPr>
            <p:cNvSpPr/>
            <p:nvPr/>
          </p:nvSpPr>
          <p:spPr>
            <a:xfrm>
              <a:off x="7280256" y="2527815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5</a:t>
              </a:r>
            </a:p>
          </p:txBody>
        </p:sp>
        <p:sp>
          <p:nvSpPr>
            <p:cNvPr id="1205" name="Rectángulo 1204">
              <a:extLst>
                <a:ext uri="{FF2B5EF4-FFF2-40B4-BE49-F238E27FC236}">
                  <a16:creationId xmlns="" xmlns:a16="http://schemas.microsoft.com/office/drawing/2014/main" id="{37F182F5-012E-F78A-E02B-1ADDD6D7371D}"/>
                </a:ext>
              </a:extLst>
            </p:cNvPr>
            <p:cNvSpPr/>
            <p:nvPr/>
          </p:nvSpPr>
          <p:spPr>
            <a:xfrm>
              <a:off x="8979873" y="2539180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6</a:t>
              </a:r>
            </a:p>
          </p:txBody>
        </p:sp>
        <p:sp>
          <p:nvSpPr>
            <p:cNvPr id="1206" name="Rectángulo 1205">
              <a:extLst>
                <a:ext uri="{FF2B5EF4-FFF2-40B4-BE49-F238E27FC236}">
                  <a16:creationId xmlns="" xmlns:a16="http://schemas.microsoft.com/office/drawing/2014/main" id="{69A4D7E3-9C39-4886-A25B-C0F1DD4D6AE5}"/>
                </a:ext>
              </a:extLst>
            </p:cNvPr>
            <p:cNvSpPr/>
            <p:nvPr/>
          </p:nvSpPr>
          <p:spPr>
            <a:xfrm>
              <a:off x="10744173" y="2539180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7</a:t>
              </a:r>
            </a:p>
          </p:txBody>
        </p:sp>
        <p:sp>
          <p:nvSpPr>
            <p:cNvPr id="1207" name="Rectángulo 1206">
              <a:extLst>
                <a:ext uri="{FF2B5EF4-FFF2-40B4-BE49-F238E27FC236}">
                  <a16:creationId xmlns="" xmlns:a16="http://schemas.microsoft.com/office/drawing/2014/main" id="{6AE0401C-0472-05CD-1DFB-22753949B2EB}"/>
                </a:ext>
              </a:extLst>
            </p:cNvPr>
            <p:cNvSpPr/>
            <p:nvPr/>
          </p:nvSpPr>
          <p:spPr>
            <a:xfrm>
              <a:off x="181790" y="4737473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8</a:t>
              </a:r>
            </a:p>
          </p:txBody>
        </p:sp>
        <p:sp>
          <p:nvSpPr>
            <p:cNvPr id="1208" name="Rectángulo 1207">
              <a:extLst>
                <a:ext uri="{FF2B5EF4-FFF2-40B4-BE49-F238E27FC236}">
                  <a16:creationId xmlns="" xmlns:a16="http://schemas.microsoft.com/office/drawing/2014/main" id="{5746C7C6-3DA5-C2BB-0AEA-079A99A3117D}"/>
                </a:ext>
              </a:extLst>
            </p:cNvPr>
            <p:cNvSpPr/>
            <p:nvPr/>
          </p:nvSpPr>
          <p:spPr>
            <a:xfrm>
              <a:off x="2067127" y="4728672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9</a:t>
              </a:r>
            </a:p>
          </p:txBody>
        </p:sp>
        <p:sp>
          <p:nvSpPr>
            <p:cNvPr id="1209" name="Rectángulo 1208">
              <a:extLst>
                <a:ext uri="{FF2B5EF4-FFF2-40B4-BE49-F238E27FC236}">
                  <a16:creationId xmlns="" xmlns:a16="http://schemas.microsoft.com/office/drawing/2014/main" id="{9FE27602-15FE-81EF-BFE4-874564CE4384}"/>
                </a:ext>
              </a:extLst>
            </p:cNvPr>
            <p:cNvSpPr/>
            <p:nvPr/>
          </p:nvSpPr>
          <p:spPr>
            <a:xfrm>
              <a:off x="3823125" y="4750817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10</a:t>
              </a:r>
            </a:p>
          </p:txBody>
        </p:sp>
        <p:sp>
          <p:nvSpPr>
            <p:cNvPr id="1210" name="Rectángulo 1209">
              <a:extLst>
                <a:ext uri="{FF2B5EF4-FFF2-40B4-BE49-F238E27FC236}">
                  <a16:creationId xmlns="" xmlns:a16="http://schemas.microsoft.com/office/drawing/2014/main" id="{37AA3766-F7A3-8E48-016A-4B15D02AA074}"/>
                </a:ext>
              </a:extLst>
            </p:cNvPr>
            <p:cNvSpPr/>
            <p:nvPr/>
          </p:nvSpPr>
          <p:spPr>
            <a:xfrm>
              <a:off x="5605859" y="4764551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11</a:t>
              </a:r>
            </a:p>
          </p:txBody>
        </p:sp>
        <p:sp>
          <p:nvSpPr>
            <p:cNvPr id="1211" name="Rectángulo 1210">
              <a:extLst>
                <a:ext uri="{FF2B5EF4-FFF2-40B4-BE49-F238E27FC236}">
                  <a16:creationId xmlns="" xmlns:a16="http://schemas.microsoft.com/office/drawing/2014/main" id="{6F43EC1A-C207-5068-35EF-1CEBADC5FA0C}"/>
                </a:ext>
              </a:extLst>
            </p:cNvPr>
            <p:cNvSpPr/>
            <p:nvPr/>
          </p:nvSpPr>
          <p:spPr>
            <a:xfrm>
              <a:off x="7247333" y="4772855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12</a:t>
              </a:r>
            </a:p>
          </p:txBody>
        </p:sp>
        <p:sp>
          <p:nvSpPr>
            <p:cNvPr id="1212" name="Rectángulo 1211">
              <a:extLst>
                <a:ext uri="{FF2B5EF4-FFF2-40B4-BE49-F238E27FC236}">
                  <a16:creationId xmlns="" xmlns:a16="http://schemas.microsoft.com/office/drawing/2014/main" id="{E395533F-4EF8-8821-1C6A-19A9A34D15D2}"/>
                </a:ext>
              </a:extLst>
            </p:cNvPr>
            <p:cNvSpPr/>
            <p:nvPr/>
          </p:nvSpPr>
          <p:spPr>
            <a:xfrm>
              <a:off x="8979873" y="4750816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13</a:t>
              </a:r>
            </a:p>
          </p:txBody>
        </p:sp>
        <p:sp>
          <p:nvSpPr>
            <p:cNvPr id="1213" name="Rectángulo 1212">
              <a:extLst>
                <a:ext uri="{FF2B5EF4-FFF2-40B4-BE49-F238E27FC236}">
                  <a16:creationId xmlns="" xmlns:a16="http://schemas.microsoft.com/office/drawing/2014/main" id="{00CF11AE-0426-6BA0-5E0A-75E198604AF7}"/>
                </a:ext>
              </a:extLst>
            </p:cNvPr>
            <p:cNvSpPr/>
            <p:nvPr/>
          </p:nvSpPr>
          <p:spPr>
            <a:xfrm>
              <a:off x="10726095" y="4772854"/>
              <a:ext cx="1306953" cy="4232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ysClr val="windowText" lastClr="000000"/>
                  </a:solidFill>
                </a:rPr>
                <a:t>14</a:t>
              </a:r>
            </a:p>
          </p:txBody>
        </p:sp>
      </p:grpSp>
      <p:sp>
        <p:nvSpPr>
          <p:cNvPr id="7" name="Rectángulo 6"/>
          <p:cNvSpPr/>
          <p:nvPr/>
        </p:nvSpPr>
        <p:spPr>
          <a:xfrm>
            <a:off x="1564832" y="6597103"/>
            <a:ext cx="921624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050" dirty="0"/>
              <a:t>Autor pictogramas: Sergio Palao Procedencia:  ARASAAC (http://arasaac.org) Licencia:  CC (BY-NC-SA) Autora: Andrea Colmenarejo Cristóbal. @</a:t>
            </a:r>
            <a:r>
              <a:rPr lang="es-ES" sz="1050" dirty="0" err="1"/>
              <a:t>maestraandreaa</a:t>
            </a:r>
            <a:endParaRPr lang="es-ES" sz="1050" dirty="0"/>
          </a:p>
        </p:txBody>
      </p:sp>
    </p:spTree>
    <p:extLst>
      <p:ext uri="{BB962C8B-B14F-4D97-AF65-F5344CB8AC3E}">
        <p14:creationId xmlns:p14="http://schemas.microsoft.com/office/powerpoint/2010/main" val="17469896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34</Words>
  <Application>Microsoft Office PowerPoint</Application>
  <PresentationFormat>Panorámica</PresentationFormat>
  <Paragraphs>30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Andrea</cp:lastModifiedBy>
  <cp:revision>7</cp:revision>
  <dcterms:created xsi:type="dcterms:W3CDTF">2023-12-19T07:15:02Z</dcterms:created>
  <dcterms:modified xsi:type="dcterms:W3CDTF">2023-12-19T19:51:29Z</dcterms:modified>
</cp:coreProperties>
</file>